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8" r:id="rId10"/>
    <p:sldId id="264" r:id="rId11"/>
    <p:sldId id="265" r:id="rId12"/>
    <p:sldId id="267" r:id="rId13"/>
    <p:sldId id="266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pilogue" panose="020B0604020202020204" charset="0"/>
      <p:regular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58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7312bc4a0ff26285d73bc39">
            <a:hlinkClick r:id="" action="ppaction://media"/>
            <a:extLst>
              <a:ext uri="{FF2B5EF4-FFF2-40B4-BE49-F238E27FC236}">
                <a16:creationId xmlns:a16="http://schemas.microsoft.com/office/drawing/2014/main" id="{ED7B3533-D5EA-49E1-B5BF-9B50AFC54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0B2AB1-2B9D-486A-89F7-F825B08F0002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ext 0"/>
          <p:cNvSpPr/>
          <p:nvPr/>
        </p:nvSpPr>
        <p:spPr>
          <a:xfrm>
            <a:off x="793790" y="2592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81945"/>
            <a:ext cx="13173249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 Controle de </a:t>
            </a:r>
            <a:r>
              <a:rPr lang="en-US" sz="720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Infrações</a:t>
            </a:r>
            <a:r>
              <a:rPr lang="en-US" sz="6150" b="1" dirty="0"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Trânsito</a:t>
            </a:r>
            <a:endParaRPr lang="en-US" sz="6150" b="1" dirty="0"/>
          </a:p>
        </p:txBody>
      </p:sp>
      <p:sp>
        <p:nvSpPr>
          <p:cNvPr id="4" name="Text 2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inteligente para análise e fiscalização de tráfego urbano.</a:t>
            </a:r>
            <a:endParaRPr lang="en-US" sz="175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A607B67-8C9E-412B-96E8-7ED8E984AE64}"/>
              </a:ext>
            </a:extLst>
          </p:cNvPr>
          <p:cNvSpPr/>
          <p:nvPr/>
        </p:nvSpPr>
        <p:spPr>
          <a:xfrm>
            <a:off x="11632557" y="6004787"/>
            <a:ext cx="2743200" cy="2066279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--Alunos--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Alexandre Alcindo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Gabriel Dante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Guilherme Paulino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Reginaldo Antonelli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Ricardo Oliveira</a:t>
            </a:r>
            <a:br>
              <a:rPr lang="pt-BR" sz="2400" b="1" dirty="0">
                <a:solidFill>
                  <a:schemeClr val="tx1"/>
                </a:solidFill>
              </a:rPr>
            </a:br>
            <a:r>
              <a:rPr lang="pt-BR" sz="2400" b="1" dirty="0">
                <a:solidFill>
                  <a:schemeClr val="tx1"/>
                </a:solidFill>
              </a:rPr>
              <a:t>Yuri Pimentel</a:t>
            </a:r>
            <a:br>
              <a:rPr lang="pt-BR" sz="2400" b="1" dirty="0">
                <a:solidFill>
                  <a:schemeClr val="tx1"/>
                </a:solidFill>
              </a:rPr>
            </a:br>
            <a:endParaRPr lang="pt-BR" sz="2400" b="1" dirty="0">
              <a:solidFill>
                <a:schemeClr val="tx1"/>
              </a:solidFill>
            </a:endParaRPr>
          </a:p>
          <a:p>
            <a:pPr algn="ctr"/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Casos de Sucesso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São Paulo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30% no tempo médio de deslocamento.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Rio de Janeiro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Otimização de semáforos reduziu congestionamentos em 25%.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Curitiba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Integração com transporte público melhorou eficiência em 40%.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772478"/>
            <a:ext cx="5448657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Próximos Passos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74301" y="1780342"/>
            <a:ext cx="30480" cy="5676662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04211" y="225540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44391" y="202549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532" y="2107168"/>
            <a:ext cx="14990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88143" y="199822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Demonstração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288143" y="246947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Apresentação detalhada do sistema em funcionamento.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04211" y="3729038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44391" y="349912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0481" y="3580805"/>
            <a:ext cx="19812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88143" y="34718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Projeto Piloto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288143" y="3943112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Implementação em área estratégica da cidade.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04211" y="5202674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91" y="497276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9292" y="5054441"/>
            <a:ext cx="180499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88143" y="4945499"/>
            <a:ext cx="282952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Resultados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288143" y="5416748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Avaliação do impacto e ajustes necessários.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04211" y="6676311"/>
            <a:ext cx="762714" cy="30480"/>
          </a:xfrm>
          <a:prstGeom prst="roundRect">
            <a:avLst>
              <a:gd name="adj" fmla="val 30032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844391" y="6446401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89528" y="6528078"/>
            <a:ext cx="19990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88143" y="6419136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Expansão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288143" y="6890385"/>
            <a:ext cx="609314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Ampliação para outras áreas e integração completa.</a:t>
            </a:r>
            <a:endParaRPr 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809920C-B3B1-4F54-A818-3C514EB79E0F}"/>
              </a:ext>
            </a:extLst>
          </p:cNvPr>
          <p:cNvSpPr txBox="1"/>
          <p:nvPr/>
        </p:nvSpPr>
        <p:spPr>
          <a:xfrm>
            <a:off x="5021655" y="1027289"/>
            <a:ext cx="45870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Arduinos</a:t>
            </a:r>
            <a:r>
              <a:rPr lang="pt-BR" sz="3000" b="1" dirty="0">
                <a:solidFill>
                  <a:schemeClr val="bg1"/>
                </a:solidFill>
              </a:rPr>
              <a:t> a serem utilizados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433542A-E19E-47F2-98E6-F9D81F4B0768}"/>
              </a:ext>
            </a:extLst>
          </p:cNvPr>
          <p:cNvSpPr txBox="1"/>
          <p:nvPr/>
        </p:nvSpPr>
        <p:spPr>
          <a:xfrm>
            <a:off x="493462" y="5864650"/>
            <a:ext cx="38093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 err="1">
                <a:solidFill>
                  <a:schemeClr val="bg1"/>
                </a:solidFill>
              </a:rPr>
              <a:t>Familia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raspberry</a:t>
            </a:r>
            <a:r>
              <a:rPr lang="pt-BR" sz="3000" b="1" dirty="0">
                <a:solidFill>
                  <a:schemeClr val="bg1"/>
                </a:solidFill>
              </a:rPr>
              <a:t> </a:t>
            </a:r>
            <a:r>
              <a:rPr lang="pt-BR" sz="3000" b="1" dirty="0" err="1">
                <a:solidFill>
                  <a:schemeClr val="bg1"/>
                </a:solidFill>
              </a:rPr>
              <a:t>pi</a:t>
            </a:r>
            <a:r>
              <a:rPr lang="pt-BR" sz="3000" b="1" dirty="0">
                <a:solidFill>
                  <a:schemeClr val="bg1"/>
                </a:solidFill>
              </a:rPr>
              <a:t> +3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1F6173-4012-40D6-85D7-05A2FD1E7D1C}"/>
              </a:ext>
            </a:extLst>
          </p:cNvPr>
          <p:cNvSpPr txBox="1"/>
          <p:nvPr/>
        </p:nvSpPr>
        <p:spPr>
          <a:xfrm>
            <a:off x="5410512" y="5864650"/>
            <a:ext cx="4131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Modulo Ethernet W5100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CFE3D8A-5C3A-46A4-8817-FBB81CB30CAB}"/>
              </a:ext>
            </a:extLst>
          </p:cNvPr>
          <p:cNvSpPr txBox="1"/>
          <p:nvPr/>
        </p:nvSpPr>
        <p:spPr>
          <a:xfrm>
            <a:off x="9915516" y="5864650"/>
            <a:ext cx="48033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</a:rPr>
              <a:t>Sensor SR04 (complementar)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00002B1-466F-45FD-9BE0-FCED54AE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9803" y="2969923"/>
            <a:ext cx="2894727" cy="28947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2374039-616B-497B-A806-8AD5F3592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540" y="2115515"/>
            <a:ext cx="4752975" cy="38481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AF0D0F93-60C3-48AD-8A18-95D9DA348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15515"/>
            <a:ext cx="4752975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5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Agradecimento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Agradecemos o seu tempo e interesse em nossa solução. Estamos à disposição para responder a quaisquer dúvidas.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Cidades Inteligentes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692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 Integrada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Sensores e redes conectadas monitoram sistemas urbanos.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Gestão Eficiente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IoT e IA otimizam recursos e reduzem desperdícios.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Altos custos, infraestrutura e proteção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228" y="388382"/>
            <a:ext cx="3530679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Desafio Urbano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4228" y="1735470"/>
            <a:ext cx="1959769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Crescimento Acelerado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94228" y="2097301"/>
            <a:ext cx="6820972" cy="1014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Expansão urbana gera problemas de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mobilidade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complexos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94228" y="3132630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Dados Imprecisos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94228" y="3494461"/>
            <a:ext cx="4317087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Falta de informações confiáveis prejudica planejamento eficaz.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94228" y="4278673"/>
            <a:ext cx="1765340" cy="220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Congestionamentos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4228" y="4640504"/>
            <a:ext cx="4317087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Trânsito caótico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impacta</a:t>
            </a: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200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qualidade</a:t>
            </a:r>
            <a:endParaRPr lang="en-US" sz="200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17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 vida e economia.</a:t>
            </a:r>
            <a:endParaRPr lang="en-US" sz="20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82648"/>
            <a:ext cx="6121567" cy="62533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6269355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Nossa Solução Inteligente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8424" y="1904286"/>
            <a:ext cx="14073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385060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Monitoramento em Tempo Real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e sensores IoT capturam fluxo veicular contínuo.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428762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210163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5802" y="3286839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184565"/>
            <a:ext cx="305502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Processamento de Dados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626644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 e servidores analisam informações com algoritmos avançados.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4136" y="4996577"/>
            <a:ext cx="16930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779038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Interativa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Dashboards dinâmicos apresentam dados para tomada de decisões.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968" y="6706314"/>
            <a:ext cx="18764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Tomada de Decisão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Autoridades otimizam trânsito com base em insights precisos.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Público-Alvo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3398877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Gestores Públicos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Secretarias de Trânsito e planejadores urbanos.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3398877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Engenheiros de Mobilidade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Profissionais focados em otimização do fluxo viário.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45139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6385"/>
            <a:ext cx="3510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Agências Governamentais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Desenvolvimento de políticas de mobilidade sustentável.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333750"/>
            <a:ext cx="63749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Benefícios para a Cidade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58" y="4344472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546288"/>
            <a:ext cx="283821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Mobilidade Aprimorada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360081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Redução de congestionamentos e otimização do fluxo.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029" y="4344472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Decisões Embasadas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Gestão urbana baseada em dados concretos.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344472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Sustentabilidade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018728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Menor poluição com trânsito mais fluido.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371" y="4344472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5462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Adaptabilidade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018728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Sistema escalável para cidades de qualquer porte.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4265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320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Contagem Veicular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7414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Monitoramento automático preservando privacidade dos cidadãos.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69320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Integração IoT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Conexão com sistemas de cidades inteligentes existentes.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69320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69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Análise de Tráfego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741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Histórico e padrões para planejamento urbano eficiente.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69320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6995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Visualização Dinâmica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331744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Interfaces intuitivas para tomada de decisões rápidas.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60420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65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Hardware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Comunicação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Câmeras de alta resolução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58830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Servidor Python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Protocolos IoT seguros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Arduino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Banco de dados MongoDB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API RESTful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Dispositivos IoT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Visualização com Plotly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Transmissão de dados remota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ying(1)">
            <a:hlinkClick r:id="" action="ppaction://media"/>
            <a:extLst>
              <a:ext uri="{FF2B5EF4-FFF2-40B4-BE49-F238E27FC236}">
                <a16:creationId xmlns:a16="http://schemas.microsoft.com/office/drawing/2014/main" id="{93197EAF-AE30-44DB-B3DD-31793158FC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412</Words>
  <Application>Microsoft Office PowerPoint</Application>
  <PresentationFormat>Personalizar</PresentationFormat>
  <Paragraphs>110</Paragraphs>
  <Slides>13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Calibri</vt:lpstr>
      <vt:lpstr>Epilogue</vt:lpstr>
      <vt:lpstr>Arial</vt:lpstr>
      <vt:lpstr>Fraunces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ALEXANDRE OLIVEIRA</cp:lastModifiedBy>
  <cp:revision>8</cp:revision>
  <dcterms:created xsi:type="dcterms:W3CDTF">2024-11-10T21:54:49Z</dcterms:created>
  <dcterms:modified xsi:type="dcterms:W3CDTF">2024-11-12T21:34:52Z</dcterms:modified>
</cp:coreProperties>
</file>